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96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8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8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15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4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6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5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4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3F8C0BE-441D-4887-9E3D-855829E7F6E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F3F7CF4-BC2E-4C63-A7A4-189559F531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ston96.com/utilida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85C50-2602-4586-A32C-B426997F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490" y="649358"/>
            <a:ext cx="10424771" cy="2491408"/>
          </a:xfrm>
        </p:spPr>
        <p:txBody>
          <a:bodyPr/>
          <a:lstStyle/>
          <a:p>
            <a:pPr algn="ctr"/>
            <a:r>
              <a:rPr lang="es-CL" sz="8000" b="1" dirty="0">
                <a:solidFill>
                  <a:schemeClr val="tx1"/>
                </a:solidFill>
                <a:latin typeface="Algerian" panose="04020705040A02060702" pitchFamily="82" charset="0"/>
              </a:rPr>
              <a:t>GUIA DE AUTO APRENDIZAJE </a:t>
            </a:r>
            <a:endParaRPr lang="en-US" sz="80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EE9B01-BE29-4F2A-99C9-A98E50DBD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130" y="3429001"/>
            <a:ext cx="10972800" cy="2322442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MUNDO NARRATIVO, TIPOS DE NARRADORES </a:t>
            </a:r>
          </a:p>
          <a:p>
            <a:r>
              <a:rPr lang="en-US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8° AÑO BASICO   AÑO 2020 </a:t>
            </a:r>
          </a:p>
          <a:p>
            <a:r>
              <a:rPr lang="en-US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Profesora: Luisa Sanchez Contreras </a:t>
            </a:r>
          </a:p>
          <a:p>
            <a:r>
              <a:rPr lang="en-US" sz="36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Lengua</a:t>
            </a:r>
            <a:r>
              <a:rPr lang="en-US" sz="3600" b="1" dirty="0">
                <a:solidFill>
                  <a:schemeClr val="tx1"/>
                </a:solidFill>
                <a:latin typeface="Algerian" panose="04020705040A02060702" pitchFamily="82" charset="0"/>
              </a:rPr>
              <a:t> y literatura</a:t>
            </a:r>
          </a:p>
          <a:p>
            <a:pPr algn="l"/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9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AED32-4E9B-42C3-A803-B66B71A3B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1" y="331304"/>
            <a:ext cx="11516138" cy="584089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400" b="1" dirty="0">
                <a:solidFill>
                  <a:schemeClr val="tx1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Importancia del género narrativo</a:t>
            </a:r>
          </a:p>
          <a:p>
            <a:pPr lvl="0"/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 género narrativo es relevante ya que</a:t>
            </a: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es una herramienta muy útil</a:t>
            </a:r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la hora de expresarnos, tanto verbal como a la hora de escribir, en la actualidad la mayoría de las personas utilizan </a:t>
            </a: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narrativa de manera cotidiana</a:t>
            </a:r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 </a:t>
            </a: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comunicarse</a:t>
            </a:r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de diversas maneras entre amistades y demás, aunado a ello se utiliza esta herramienta en periódicos, revistas, programas de</a:t>
            </a: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radio, libros, enciclopedias, novelas</a:t>
            </a:r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entre otras cosas que son de </a:t>
            </a:r>
            <a:r>
              <a:rPr lang="es-CL" sz="3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utilidad</a:t>
            </a:r>
            <a:r>
              <a:rPr lang="es-CL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para el crecimiento progresivo de una</a:t>
            </a: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cultura o sociedad.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288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AED32-4E9B-42C3-A803-B66B71A3B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1" y="331304"/>
            <a:ext cx="11516138" cy="58408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" indent="0">
              <a:buNone/>
            </a:pPr>
            <a:r>
              <a:rPr lang="es-CL" sz="6600" b="1" dirty="0">
                <a:solidFill>
                  <a:schemeClr val="tx1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QUERIDOS ESTUDIANTES: </a:t>
            </a:r>
          </a:p>
          <a:p>
            <a:pPr marL="45720" indent="0">
              <a:buNone/>
            </a:pPr>
            <a:endParaRPr lang="es-CL" sz="4400" b="1" dirty="0">
              <a:solidFill>
                <a:schemeClr val="tx1"/>
              </a:solidFill>
              <a:latin typeface="Algerian" panose="04020705040A02060702" pitchFamily="82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QUE HAS LEIDO TU GUIA DE AUTOAPRENDIZAJE, DEBES APLICAR ESTE APRENDIZAJE  EN LA 2° GUIA DE LA LECTURA COMPLEMENTRIA</a:t>
            </a: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5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AED32-4E9B-42C3-A803-B66B71A3B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939" y="-411282"/>
            <a:ext cx="11430000" cy="1362745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CL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es-C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" indent="0" algn="ctr">
              <a:buNone/>
            </a:pPr>
            <a:r>
              <a:rPr lang="es-CL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ÉXITO CON EL TRABAJO </a:t>
            </a:r>
          </a:p>
          <a:p>
            <a:pPr marL="45720" indent="0" algn="ctr">
              <a:buNone/>
            </a:pPr>
            <a:r>
              <a:rPr lang="es-CL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FELICES VACACIONES QUERIDAS Y QUERIDAS ESTUDIANTES</a:t>
            </a:r>
          </a:p>
          <a:p>
            <a:pPr marL="45720" indent="0" algn="ctr">
              <a:buNone/>
            </a:pPr>
            <a:endParaRPr lang="es-CL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es-CL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pic>
        <p:nvPicPr>
          <p:cNvPr id="2050" name="Picture 2" descr="Resultado de imagen para portada de libros narrativos pdf">
            <a:extLst>
              <a:ext uri="{FF2B5EF4-FFF2-40B4-BE49-F238E27FC236}">
                <a16:creationId xmlns:a16="http://schemas.microsoft.com/office/drawing/2014/main" id="{E580DA22-761F-49D1-B5EF-0A6EF68BF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643" y="3710608"/>
            <a:ext cx="7103166" cy="275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48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88D389-95FC-4D49-8A0C-AA0683AA4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1859"/>
            <a:ext cx="9672614" cy="5239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  </a:t>
            </a:r>
          </a:p>
          <a:p>
            <a:pPr marL="0" indent="0" algn="ctr">
              <a:buNone/>
            </a:pPr>
            <a:r>
              <a:rPr lang="es-CL" dirty="0"/>
              <a:t>   </a:t>
            </a:r>
            <a:r>
              <a:rPr lang="es-CL" sz="3200" b="1" dirty="0">
                <a:latin typeface="Algerian" panose="04020705040A02060702" pitchFamily="82" charset="0"/>
              </a:rPr>
              <a:t>¿Qué es el género narrativo?  </a:t>
            </a:r>
          </a:p>
          <a:p>
            <a:pPr marL="0" indent="0">
              <a:buNone/>
            </a:pPr>
            <a:endParaRPr lang="en-US" sz="3200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género narrativo es un género literario que 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general es escrito u oral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 esta manera relatando historias o acontecimientos que pueden ser imaginarios o no, en estos por lo general se incluyen los personajes y 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describe detalladamente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como cada uno de ellos se desenvuelve en el trascurso de lo que sería la obra, sus 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sentimientos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sus </a:t>
            </a:r>
            <a:r>
              <a:rPr lang="es-E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pensamientos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manera de ver las cosas y los obstáculos que lo afecten a través de esta.  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21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 descr="Género Narrativo 5° básico Colegio de los Sagrados Corazones - ppt ...">
            <a:extLst>
              <a:ext uri="{FF2B5EF4-FFF2-40B4-BE49-F238E27FC236}">
                <a16:creationId xmlns:a16="http://schemas.microsoft.com/office/drawing/2014/main" id="{A40DF7CE-52B8-4BEC-A294-8A9E71AC715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28" y="337626"/>
            <a:ext cx="11338559" cy="6161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527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Tipos de narradores">
            <a:extLst>
              <a:ext uri="{FF2B5EF4-FFF2-40B4-BE49-F238E27FC236}">
                <a16:creationId xmlns:a16="http://schemas.microsoft.com/office/drawing/2014/main" id="{5497693F-267C-4DA4-9B10-A7348EDB496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4" y="295423"/>
            <a:ext cx="11648049" cy="60631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34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Punt De Vista Narrativo - Therpperelinli">
            <a:extLst>
              <a:ext uri="{FF2B5EF4-FFF2-40B4-BE49-F238E27FC236}">
                <a16:creationId xmlns:a16="http://schemas.microsoft.com/office/drawing/2014/main" id="{3CE26C1C-F399-4207-8A81-7FE6E0DF6E5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8" y="773723"/>
            <a:ext cx="11648050" cy="5767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186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Género Narrativo 5° básico Colegio de los Sagrados Corazones - ppt ...">
            <a:extLst>
              <a:ext uri="{FF2B5EF4-FFF2-40B4-BE49-F238E27FC236}">
                <a16:creationId xmlns:a16="http://schemas.microsoft.com/office/drawing/2014/main" id="{AA699FB9-8100-4C18-999C-E75D316223A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9" y="239152"/>
            <a:ext cx="11732454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18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B0B2F5CA-2460-430F-A862-F5515EFCA03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8" y="225083"/>
            <a:ext cx="11619914" cy="6260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991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AED32-4E9B-42C3-A803-B66B71A3B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2" y="609600"/>
            <a:ext cx="10764080" cy="5486400"/>
          </a:xfrm>
        </p:spPr>
        <p:txBody>
          <a:bodyPr/>
          <a:lstStyle/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TIPOS DE TEXTOS NARRATIVOS: </a:t>
            </a:r>
          </a:p>
          <a:p>
            <a:pPr marL="45720" indent="0">
              <a:buNone/>
            </a:pPr>
            <a:endParaRPr lang="en-US" sz="32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F352FC1-7F3D-4023-BF83-74559DAAA09D}"/>
              </a:ext>
            </a:extLst>
          </p:cNvPr>
          <p:cNvSpPr/>
          <p:nvPr/>
        </p:nvSpPr>
        <p:spPr>
          <a:xfrm>
            <a:off x="380999" y="1577009"/>
            <a:ext cx="11466444" cy="468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36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fábula: </a:t>
            </a:r>
            <a:r>
              <a:rPr lang="es-CL" sz="36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generalmente su enseñanza tiene como fin la moralidad, ese es su objetivo final, atacar los valores, restructurarlos y mejorarlos; ayudando de esta manera a que los individuos reflexionen acerca de sus actos.</a:t>
            </a: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600" dirty="0">
              <a:solidFill>
                <a:srgbClr val="47576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36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cuento:</a:t>
            </a:r>
            <a:r>
              <a:rPr lang="es-CL" sz="36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es una historia por lo general corta, que narra los hechos en una estructura específica que no se muta, </a:t>
            </a:r>
            <a:r>
              <a:rPr lang="es-CL" sz="36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inicio, nudo y desenlace</a:t>
            </a:r>
            <a:r>
              <a:rPr lang="es-CL" sz="36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600" dirty="0">
              <a:solidFill>
                <a:srgbClr val="47576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s-CL" sz="3600" b="1" dirty="0">
              <a:solidFill>
                <a:srgbClr val="1665B9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36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novela:</a:t>
            </a:r>
            <a:r>
              <a:rPr lang="es-CL" sz="36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su estructura es más amplia y su narración mucho más compleja, el objetivo de esta es enfocar la atención del lector a través de la recreación de alguna realidad expues</a:t>
            </a:r>
            <a:r>
              <a:rPr lang="es-CL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ta.</a:t>
            </a:r>
            <a:endParaRPr lang="en-US" sz="1600" dirty="0">
              <a:solidFill>
                <a:srgbClr val="4757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29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AED32-4E9B-42C3-A803-B66B71A3B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2" y="609600"/>
            <a:ext cx="11516138" cy="5486400"/>
          </a:xfrm>
        </p:spPr>
        <p:txBody>
          <a:bodyPr/>
          <a:lstStyle/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TIPOS DE TEXTOS NARRATIVOS: </a:t>
            </a: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16A0055-5EFA-40FE-82A4-96285D1D4550}"/>
              </a:ext>
            </a:extLst>
          </p:cNvPr>
          <p:cNvSpPr/>
          <p:nvPr/>
        </p:nvSpPr>
        <p:spPr>
          <a:xfrm>
            <a:off x="251792" y="1775791"/>
            <a:ext cx="11516137" cy="406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14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CL" sz="40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mito:</a:t>
            </a:r>
            <a:r>
              <a:rPr lang="es-CL" sz="40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estas historias por lo general forman parte de la cultura y las tradiciones de la sociedad en la que se manifieste, se fundamentan por exponer la ideología de la existencia de seres sobrenaturales, y en su mayoría parten de alguna religión en específico.</a:t>
            </a:r>
          </a:p>
          <a:p>
            <a:pPr lvl="0">
              <a:lnSpc>
                <a:spcPts val="214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s-CL" sz="4000" dirty="0">
              <a:solidFill>
                <a:srgbClr val="47576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214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4000" dirty="0">
              <a:solidFill>
                <a:srgbClr val="4757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214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4000" dirty="0">
              <a:solidFill>
                <a:srgbClr val="4757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214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L" sz="4000" b="1" dirty="0">
                <a:solidFill>
                  <a:srgbClr val="1665B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leyenda:</a:t>
            </a:r>
            <a:r>
              <a:rPr lang="es-CL" sz="4000" dirty="0">
                <a:solidFill>
                  <a:srgbClr val="47576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las leyendas son aquellas que por lo general son sobrenaturales y narran en gran parte las creencias de la población de una determinada región.</a:t>
            </a:r>
            <a:endParaRPr lang="en-US" sz="4000" dirty="0">
              <a:solidFill>
                <a:srgbClr val="47576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0688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99</TotalTime>
  <Words>99</Words>
  <Application>Microsoft Office PowerPoint</Application>
  <PresentationFormat>Panorámica</PresentationFormat>
  <Paragraphs>37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Corbel</vt:lpstr>
      <vt:lpstr>Symbol</vt:lpstr>
      <vt:lpstr>Base</vt:lpstr>
      <vt:lpstr>GUIA DE AUTO APRENDIZAJE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GUIA DE AUTO APRENDIZAJE</dc:title>
  <dc:creator>Stalin Ibañez</dc:creator>
  <cp:lastModifiedBy>Stalin Ibañez</cp:lastModifiedBy>
  <cp:revision>10</cp:revision>
  <dcterms:created xsi:type="dcterms:W3CDTF">2020-04-15T02:39:30Z</dcterms:created>
  <dcterms:modified xsi:type="dcterms:W3CDTF">2020-04-16T20:15:07Z</dcterms:modified>
</cp:coreProperties>
</file>